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144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 showGuides="1">
      <p:cViewPr>
        <p:scale>
          <a:sx n="85" d="100"/>
          <a:sy n="85" d="100"/>
        </p:scale>
        <p:origin x="3456" y="40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0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6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8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0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7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2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51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2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3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1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64394F2-FDD5-FA41-B3A7-BBC77C979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549" y="71002"/>
            <a:ext cx="2770910" cy="55418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E4102F-02AC-2E4C-A795-5959F7334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294" y="-116609"/>
            <a:ext cx="4573263" cy="609768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B8986AB-2BB0-0742-A116-521CE269EB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612821"/>
            <a:ext cx="6385810" cy="354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70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0</Words>
  <Application>Microsoft Macintosh PowerPoint</Application>
  <PresentationFormat>Letter Paper (8.5x11 in)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fbeaty93@student.ubc.ca</dc:creator>
  <cp:lastModifiedBy>fbeaty93@student.ubc.ca</cp:lastModifiedBy>
  <cp:revision>2</cp:revision>
  <dcterms:created xsi:type="dcterms:W3CDTF">2022-03-16T20:12:59Z</dcterms:created>
  <dcterms:modified xsi:type="dcterms:W3CDTF">2022-03-16T20:31:47Z</dcterms:modified>
</cp:coreProperties>
</file>

<file path=docProps/thumbnail.jpeg>
</file>